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Editable flow diagram for the image-generation pipeline (Worksheet 3, Computer Science). Students fill in the dotted lines with the matching information from the reading text. Box 4 (Diversity Rule) has a dashed border because this step only kicks in on some systems, not on every request.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92608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Prompt to Image – the Pipeline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41248"/>
            <a:ext cx="11274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 the most important information from the text into the boxes, in your own words.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39496" y="1325880"/>
            <a:ext cx="1965960" cy="3931920"/>
          </a:xfrm>
          <a:prstGeom prst="roundRect">
            <a:avLst>
              <a:gd name="adj" fmla="val 3721"/>
            </a:avLst>
          </a:prstGeom>
          <a:solidFill>
            <a:srgbClr val="F7F7F7"/>
          </a:solidFill>
          <a:ln w="19050">
            <a:solidFill>
              <a:srgbClr val="2E5B8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04088" y="1216152"/>
            <a:ext cx="219456" cy="219456"/>
          </a:xfrm>
          <a:prstGeom prst="ellipse">
            <a:avLst/>
          </a:prstGeom>
          <a:solidFill>
            <a:srgbClr val="2E5B8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04088" y="121615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138428" y="1691640"/>
            <a:ext cx="768096" cy="457200"/>
          </a:xfrm>
          <a:prstGeom prst="wedgeRectCallout">
            <a:avLst/>
          </a:prstGeom>
          <a:solidFill>
            <a:srgbClr val="DCE7F2"/>
          </a:solidFill>
          <a:ln w="15875">
            <a:solidFill>
              <a:srgbClr val="2E5B8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12648" y="2377440"/>
            <a:ext cx="18196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input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12648" y="2862072"/>
            <a:ext cx="1819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(Prompt)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76656" y="3200400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11" name="Shape 9"/>
          <p:cNvSpPr/>
          <p:nvPr/>
        </p:nvSpPr>
        <p:spPr>
          <a:xfrm>
            <a:off x="676656" y="3584448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12" name="Shape 10"/>
          <p:cNvSpPr/>
          <p:nvPr/>
        </p:nvSpPr>
        <p:spPr>
          <a:xfrm>
            <a:off x="676656" y="3968496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13" name="Shape 11"/>
          <p:cNvSpPr/>
          <p:nvPr/>
        </p:nvSpPr>
        <p:spPr>
          <a:xfrm>
            <a:off x="676656" y="4352544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14" name="Shape 12"/>
          <p:cNvSpPr/>
          <p:nvPr/>
        </p:nvSpPr>
        <p:spPr>
          <a:xfrm>
            <a:off x="2825496" y="1325880"/>
            <a:ext cx="1965960" cy="3931920"/>
          </a:xfrm>
          <a:prstGeom prst="roundRect">
            <a:avLst>
              <a:gd name="adj" fmla="val 3721"/>
            </a:avLst>
          </a:prstGeom>
          <a:solidFill>
            <a:srgbClr val="F7F7F7"/>
          </a:solidFill>
          <a:ln w="19050">
            <a:solidFill>
              <a:srgbClr val="2E5B8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990088" y="1216152"/>
            <a:ext cx="219456" cy="219456"/>
          </a:xfrm>
          <a:prstGeom prst="ellipse">
            <a:avLst/>
          </a:prstGeom>
          <a:solidFill>
            <a:srgbClr val="2E5B8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2990088" y="121615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 rot="-1500000">
            <a:off x="3442716" y="1837944"/>
            <a:ext cx="731520" cy="201168"/>
          </a:xfrm>
          <a:prstGeom prst="rect">
            <a:avLst/>
          </a:prstGeom>
          <a:solidFill>
            <a:srgbClr val="DCE7F2"/>
          </a:solidFill>
          <a:ln w="15875">
            <a:solidFill>
              <a:srgbClr val="2E5B8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 rot="12600000">
            <a:off x="4101084" y="1965960"/>
            <a:ext cx="146304" cy="146304"/>
          </a:xfrm>
          <a:prstGeom prst="triangle">
            <a:avLst/>
          </a:prstGeom>
          <a:solidFill>
            <a:srgbClr val="2E5B8A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2898648" y="2377440"/>
            <a:ext cx="18196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Rewriting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2962656" y="3017520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21" name="Shape 19"/>
          <p:cNvSpPr/>
          <p:nvPr/>
        </p:nvSpPr>
        <p:spPr>
          <a:xfrm>
            <a:off x="2962656" y="3401568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22" name="Shape 20"/>
          <p:cNvSpPr/>
          <p:nvPr/>
        </p:nvSpPr>
        <p:spPr>
          <a:xfrm>
            <a:off x="2962656" y="3785616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23" name="Shape 21"/>
          <p:cNvSpPr/>
          <p:nvPr/>
        </p:nvSpPr>
        <p:spPr>
          <a:xfrm>
            <a:off x="2962656" y="4169664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24" name="Shape 22"/>
          <p:cNvSpPr/>
          <p:nvPr/>
        </p:nvSpPr>
        <p:spPr>
          <a:xfrm>
            <a:off x="5111496" y="1325880"/>
            <a:ext cx="1965960" cy="3931920"/>
          </a:xfrm>
          <a:prstGeom prst="roundRect">
            <a:avLst>
              <a:gd name="adj" fmla="val 3721"/>
            </a:avLst>
          </a:prstGeom>
          <a:solidFill>
            <a:srgbClr val="F7F7F7"/>
          </a:solidFill>
          <a:ln w="19050">
            <a:solidFill>
              <a:srgbClr val="2E5B8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276088" y="1216152"/>
            <a:ext cx="219456" cy="219456"/>
          </a:xfrm>
          <a:prstGeom prst="ellipse">
            <a:avLst/>
          </a:prstGeom>
          <a:solidFill>
            <a:srgbClr val="2E5B8A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276088" y="121615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5710428" y="1673352"/>
            <a:ext cx="768096" cy="530352"/>
          </a:xfrm>
          <a:prstGeom prst="rect">
            <a:avLst/>
          </a:prstGeom>
          <a:solidFill>
            <a:srgbClr val="DCE7F2"/>
          </a:solidFill>
          <a:ln w="15875">
            <a:solidFill>
              <a:srgbClr val="2E5B8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838444" y="1764792"/>
            <a:ext cx="128016" cy="128016"/>
          </a:xfrm>
          <a:prstGeom prst="ellipse">
            <a:avLst/>
          </a:prstGeom>
          <a:solidFill>
            <a:srgbClr val="2E5B8A"/>
          </a:solidFill>
          <a:ln/>
        </p:spPr>
      </p:sp>
      <p:sp>
        <p:nvSpPr>
          <p:cNvPr id="29" name="Shape 27"/>
          <p:cNvSpPr/>
          <p:nvPr/>
        </p:nvSpPr>
        <p:spPr>
          <a:xfrm>
            <a:off x="6048756" y="1901952"/>
            <a:ext cx="411480" cy="274320"/>
          </a:xfrm>
          <a:prstGeom prst="triangle">
            <a:avLst/>
          </a:prstGeom>
          <a:solidFill>
            <a:srgbClr val="2E5B8A">
              <a:alpha val="70000"/>
            </a:srgbClr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5184648" y="2377440"/>
            <a:ext cx="18196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Model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5248656" y="3017520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32" name="Shape 30"/>
          <p:cNvSpPr/>
          <p:nvPr/>
        </p:nvSpPr>
        <p:spPr>
          <a:xfrm>
            <a:off x="5248656" y="3401568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33" name="Shape 31"/>
          <p:cNvSpPr/>
          <p:nvPr/>
        </p:nvSpPr>
        <p:spPr>
          <a:xfrm>
            <a:off x="5248656" y="3785616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34" name="Shape 32"/>
          <p:cNvSpPr/>
          <p:nvPr/>
        </p:nvSpPr>
        <p:spPr>
          <a:xfrm>
            <a:off x="5248656" y="4169664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35" name="Shape 33"/>
          <p:cNvSpPr/>
          <p:nvPr/>
        </p:nvSpPr>
        <p:spPr>
          <a:xfrm>
            <a:off x="7397496" y="1325880"/>
            <a:ext cx="1965960" cy="3931920"/>
          </a:xfrm>
          <a:prstGeom prst="roundRect">
            <a:avLst>
              <a:gd name="adj" fmla="val 3721"/>
            </a:avLst>
          </a:prstGeom>
          <a:solidFill>
            <a:srgbClr val="F7F7F7"/>
          </a:solidFill>
          <a:ln w="19050">
            <a:solidFill>
              <a:srgbClr val="2E5B8A"/>
            </a:solidFill>
            <a:prstDash val="dash"/>
          </a:ln>
        </p:spPr>
      </p:sp>
      <p:sp>
        <p:nvSpPr>
          <p:cNvPr id="36" name="Shape 34"/>
          <p:cNvSpPr/>
          <p:nvPr/>
        </p:nvSpPr>
        <p:spPr>
          <a:xfrm>
            <a:off x="7562088" y="1216152"/>
            <a:ext cx="219456" cy="219456"/>
          </a:xfrm>
          <a:prstGeom prst="ellipse">
            <a:avLst/>
          </a:prstGeom>
          <a:solidFill>
            <a:srgbClr val="2E5B8A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7562088" y="121615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8060436" y="1801368"/>
            <a:ext cx="640080" cy="292608"/>
          </a:xfrm>
          <a:prstGeom prst="roundRect">
            <a:avLst>
              <a:gd name="adj" fmla="val 50000"/>
            </a:avLst>
          </a:prstGeom>
          <a:solidFill>
            <a:srgbClr val="DCE7F2"/>
          </a:solidFill>
          <a:ln w="15875">
            <a:solidFill>
              <a:srgbClr val="2E5B8A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453628" y="1837944"/>
            <a:ext cx="219456" cy="219456"/>
          </a:xfrm>
          <a:prstGeom prst="ellipse">
            <a:avLst/>
          </a:prstGeom>
          <a:solidFill>
            <a:srgbClr val="2E5B8A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7470648" y="2377440"/>
            <a:ext cx="18196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Diversity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</a:t>
            </a:r>
            <a:endParaRPr lang="en-US" sz="1400" dirty="0"/>
          </a:p>
        </p:txBody>
      </p:sp>
      <p:sp>
        <p:nvSpPr>
          <p:cNvPr id="41" name="Text 39"/>
          <p:cNvSpPr txBox="1"/>
          <p:nvPr/>
        </p:nvSpPr>
        <p:spPr>
          <a:xfrm>
            <a:off x="7470648" y="2862072"/>
            <a:ext cx="1819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(optional)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7534656" y="3200400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43" name="Shape 41"/>
          <p:cNvSpPr/>
          <p:nvPr/>
        </p:nvSpPr>
        <p:spPr>
          <a:xfrm>
            <a:off x="7534656" y="3584448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44" name="Shape 42"/>
          <p:cNvSpPr/>
          <p:nvPr/>
        </p:nvSpPr>
        <p:spPr>
          <a:xfrm>
            <a:off x="7534656" y="3968496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45" name="Shape 43"/>
          <p:cNvSpPr/>
          <p:nvPr/>
        </p:nvSpPr>
        <p:spPr>
          <a:xfrm>
            <a:off x="9683496" y="1325880"/>
            <a:ext cx="1965960" cy="3931920"/>
          </a:xfrm>
          <a:prstGeom prst="roundRect">
            <a:avLst>
              <a:gd name="adj" fmla="val 3721"/>
            </a:avLst>
          </a:prstGeom>
          <a:solidFill>
            <a:srgbClr val="F7F7F7"/>
          </a:solidFill>
          <a:ln w="19050">
            <a:solidFill>
              <a:srgbClr val="2E5B8A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9848088" y="1216152"/>
            <a:ext cx="219456" cy="219456"/>
          </a:xfrm>
          <a:prstGeom prst="ellipse">
            <a:avLst/>
          </a:prstGeom>
          <a:solidFill>
            <a:srgbClr val="2E5B8A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848088" y="121615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48" name="Shape 46"/>
          <p:cNvSpPr/>
          <p:nvPr/>
        </p:nvSpPr>
        <p:spPr>
          <a:xfrm>
            <a:off x="10282428" y="1719072"/>
            <a:ext cx="530352" cy="457200"/>
          </a:xfrm>
          <a:prstGeom prst="rect">
            <a:avLst/>
          </a:prstGeom>
          <a:solidFill>
            <a:srgbClr val="DCE7F2"/>
          </a:solidFill>
          <a:ln w="15875">
            <a:solidFill>
              <a:srgbClr val="2E5B8A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0831068" y="1865376"/>
            <a:ext cx="256032" cy="164592"/>
          </a:xfrm>
          <a:prstGeom prst="rightArrow">
            <a:avLst/>
          </a:prstGeom>
          <a:solidFill>
            <a:srgbClr val="2E5B8A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9756648" y="2377440"/>
            <a:ext cx="18196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400" dirty="0"/>
          </a:p>
        </p:txBody>
      </p:sp>
      <p:sp>
        <p:nvSpPr>
          <p:cNvPr id="51" name="Text 49"/>
          <p:cNvSpPr txBox="1"/>
          <p:nvPr/>
        </p:nvSpPr>
        <p:spPr>
          <a:xfrm>
            <a:off x="9756648" y="2862072"/>
            <a:ext cx="18196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the user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9820656" y="3200400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53" name="Shape 51"/>
          <p:cNvSpPr/>
          <p:nvPr/>
        </p:nvSpPr>
        <p:spPr>
          <a:xfrm>
            <a:off x="9820656" y="3584448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54" name="Shape 52"/>
          <p:cNvSpPr/>
          <p:nvPr/>
        </p:nvSpPr>
        <p:spPr>
          <a:xfrm>
            <a:off x="9820656" y="3968496"/>
            <a:ext cx="1691640" cy="0"/>
          </a:xfrm>
          <a:prstGeom prst="line">
            <a:avLst/>
          </a:prstGeom>
          <a:noFill/>
          <a:ln w="12700">
            <a:solidFill>
              <a:srgbClr val="AAAAAA"/>
            </a:solidFill>
            <a:prstDash val="sysDot"/>
          </a:ln>
        </p:spPr>
      </p:sp>
      <p:sp>
        <p:nvSpPr>
          <p:cNvPr id="55" name="Shape 53"/>
          <p:cNvSpPr/>
          <p:nvPr/>
        </p:nvSpPr>
        <p:spPr>
          <a:xfrm>
            <a:off x="2505456" y="3291840"/>
            <a:ext cx="320040" cy="0"/>
          </a:xfrm>
          <a:prstGeom prst="line">
            <a:avLst/>
          </a:prstGeom>
          <a:noFill/>
          <a:ln w="31750">
            <a:solidFill>
              <a:srgbClr val="2E5B8A"/>
            </a:solidFill>
            <a:prstDash val="solid"/>
            <a:tailEnd type="triangle"/>
          </a:ln>
        </p:spPr>
      </p:sp>
      <p:sp>
        <p:nvSpPr>
          <p:cNvPr id="56" name="Shape 54"/>
          <p:cNvSpPr/>
          <p:nvPr/>
        </p:nvSpPr>
        <p:spPr>
          <a:xfrm>
            <a:off x="4791456" y="3291840"/>
            <a:ext cx="320040" cy="0"/>
          </a:xfrm>
          <a:prstGeom prst="line">
            <a:avLst/>
          </a:prstGeom>
          <a:noFill/>
          <a:ln w="31750">
            <a:solidFill>
              <a:srgbClr val="2E5B8A"/>
            </a:solidFill>
            <a:prstDash val="solid"/>
            <a:tailEnd type="triangle"/>
          </a:ln>
        </p:spPr>
      </p:sp>
      <p:sp>
        <p:nvSpPr>
          <p:cNvPr id="57" name="Shape 55"/>
          <p:cNvSpPr/>
          <p:nvPr/>
        </p:nvSpPr>
        <p:spPr>
          <a:xfrm>
            <a:off x="7077456" y="3291840"/>
            <a:ext cx="320040" cy="0"/>
          </a:xfrm>
          <a:prstGeom prst="line">
            <a:avLst/>
          </a:prstGeom>
          <a:noFill/>
          <a:ln w="31750">
            <a:solidFill>
              <a:srgbClr val="2E5B8A"/>
            </a:solidFill>
            <a:prstDash val="solid"/>
            <a:tailEnd type="triangle"/>
          </a:ln>
        </p:spPr>
      </p:sp>
      <p:sp>
        <p:nvSpPr>
          <p:cNvPr id="58" name="Shape 56"/>
          <p:cNvSpPr/>
          <p:nvPr/>
        </p:nvSpPr>
        <p:spPr>
          <a:xfrm>
            <a:off x="9363456" y="3291840"/>
            <a:ext cx="320040" cy="0"/>
          </a:xfrm>
          <a:prstGeom prst="line">
            <a:avLst/>
          </a:prstGeom>
          <a:noFill/>
          <a:ln w="31750">
            <a:solidFill>
              <a:srgbClr val="2E5B8A"/>
            </a:solidFill>
            <a:prstDash val="solid"/>
            <a:tailEnd type="triangle"/>
          </a:ln>
        </p:spPr>
      </p:sp>
      <p:sp>
        <p:nvSpPr>
          <p:cNvPr id="59" name="Text 57"/>
          <p:cNvSpPr txBox="1"/>
          <p:nvPr/>
        </p:nvSpPr>
        <p:spPr>
          <a:xfrm>
            <a:off x="457200" y="5422392"/>
            <a:ext cx="11274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dashed border = only kicks in sometimes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2026-09-02T11:36:36Z</dcterms:created>
  <dcterms:modified xsi:type="dcterms:W3CDTF">2026-09-02T11:36:36Z</dcterms:modified>
</cp:coreProperties>
</file>