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Editierbares Fließschema zur Bild-Generierungs-Pipeline (AB3, Informatik). Schüler:innen tragen in die gepunkteten Zeilen die passenden Informationen aus dem Lesetext ein. Kästchen 4 (Diversitäts-Regel) ist gestrichelt dargestellt, weil dieser Schritt nur bei manchen Systemen und nicht bei jeder Anfrage greift.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Prompt zum Bild – die Pipeline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41248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Übertragt die wichtigsten Informationen aus dem Text in eigenen Worten in die Kästchen.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39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04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04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138428" y="1691640"/>
            <a:ext cx="768096" cy="457200"/>
          </a:xfrm>
          <a:prstGeom prst="wedgeRectCallout">
            <a:avLst/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12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Nutzereingabe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12648" y="286207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(Prompt)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76656" y="320040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11" name="Shape 9"/>
          <p:cNvSpPr/>
          <p:nvPr/>
        </p:nvSpPr>
        <p:spPr>
          <a:xfrm>
            <a:off x="676656" y="358444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12" name="Shape 10"/>
          <p:cNvSpPr/>
          <p:nvPr/>
        </p:nvSpPr>
        <p:spPr>
          <a:xfrm>
            <a:off x="676656" y="396849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13" name="Shape 11"/>
          <p:cNvSpPr/>
          <p:nvPr/>
        </p:nvSpPr>
        <p:spPr>
          <a:xfrm>
            <a:off x="676656" y="4352544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14" name="Shape 12"/>
          <p:cNvSpPr/>
          <p:nvPr/>
        </p:nvSpPr>
        <p:spPr>
          <a:xfrm>
            <a:off x="2825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90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2990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 rot="-1500000">
            <a:off x="3442716" y="1837944"/>
            <a:ext cx="731520" cy="201168"/>
          </a:xfrm>
          <a:prstGeom prst="rect">
            <a:avLst/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rot="12600000">
            <a:off x="4101084" y="1965960"/>
            <a:ext cx="146304" cy="146304"/>
          </a:xfrm>
          <a:prstGeom prst="triangle">
            <a:avLst/>
          </a:prstGeom>
          <a:solidFill>
            <a:srgbClr val="2E5B8A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2898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Prompt-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Umschreibung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962656" y="301752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21" name="Shape 19"/>
          <p:cNvSpPr/>
          <p:nvPr/>
        </p:nvSpPr>
        <p:spPr>
          <a:xfrm>
            <a:off x="2962656" y="340156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22" name="Shape 20"/>
          <p:cNvSpPr/>
          <p:nvPr/>
        </p:nvSpPr>
        <p:spPr>
          <a:xfrm>
            <a:off x="2962656" y="378561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23" name="Shape 21"/>
          <p:cNvSpPr/>
          <p:nvPr/>
        </p:nvSpPr>
        <p:spPr>
          <a:xfrm>
            <a:off x="2962656" y="4169664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24" name="Shape 22"/>
          <p:cNvSpPr/>
          <p:nvPr/>
        </p:nvSpPr>
        <p:spPr>
          <a:xfrm>
            <a:off x="5111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276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276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710428" y="1673352"/>
            <a:ext cx="768096" cy="530352"/>
          </a:xfrm>
          <a:prstGeom prst="rect">
            <a:avLst/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838444" y="1764792"/>
            <a:ext cx="128016" cy="12801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29" name="Shape 27"/>
          <p:cNvSpPr/>
          <p:nvPr/>
        </p:nvSpPr>
        <p:spPr>
          <a:xfrm>
            <a:off x="6048756" y="1901952"/>
            <a:ext cx="411480" cy="274320"/>
          </a:xfrm>
          <a:prstGeom prst="triangle">
            <a:avLst/>
          </a:prstGeom>
          <a:solidFill>
            <a:srgbClr val="2E5B8A">
              <a:alpha val="70000"/>
            </a:srgbClr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184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Bildmodell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248656" y="301752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32" name="Shape 30"/>
          <p:cNvSpPr/>
          <p:nvPr/>
        </p:nvSpPr>
        <p:spPr>
          <a:xfrm>
            <a:off x="5248656" y="340156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33" name="Shape 31"/>
          <p:cNvSpPr/>
          <p:nvPr/>
        </p:nvSpPr>
        <p:spPr>
          <a:xfrm>
            <a:off x="5248656" y="378561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34" name="Shape 32"/>
          <p:cNvSpPr/>
          <p:nvPr/>
        </p:nvSpPr>
        <p:spPr>
          <a:xfrm>
            <a:off x="5248656" y="4169664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35" name="Shape 33"/>
          <p:cNvSpPr/>
          <p:nvPr/>
        </p:nvSpPr>
        <p:spPr>
          <a:xfrm>
            <a:off x="7397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dash"/>
          </a:ln>
        </p:spPr>
      </p:sp>
      <p:sp>
        <p:nvSpPr>
          <p:cNvPr id="36" name="Shape 34"/>
          <p:cNvSpPr/>
          <p:nvPr/>
        </p:nvSpPr>
        <p:spPr>
          <a:xfrm>
            <a:off x="7562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7562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8060436" y="1801368"/>
            <a:ext cx="640080" cy="292608"/>
          </a:xfrm>
          <a:prstGeom prst="roundRect">
            <a:avLst>
              <a:gd name="adj" fmla="val 50000"/>
            </a:avLst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453628" y="1837944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7470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Diversitäts-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</a:t>
            </a:r>
            <a:endParaRPr lang="en-US" sz="1400" dirty="0"/>
          </a:p>
        </p:txBody>
      </p:sp>
      <p:sp>
        <p:nvSpPr>
          <p:cNvPr id="41" name="Text 39"/>
          <p:cNvSpPr txBox="1"/>
          <p:nvPr/>
        </p:nvSpPr>
        <p:spPr>
          <a:xfrm>
            <a:off x="7470648" y="286207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(optional)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7534656" y="320040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43" name="Shape 41"/>
          <p:cNvSpPr/>
          <p:nvPr/>
        </p:nvSpPr>
        <p:spPr>
          <a:xfrm>
            <a:off x="7534656" y="358444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44" name="Shape 42"/>
          <p:cNvSpPr/>
          <p:nvPr/>
        </p:nvSpPr>
        <p:spPr>
          <a:xfrm>
            <a:off x="7534656" y="396849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45" name="Shape 43"/>
          <p:cNvSpPr/>
          <p:nvPr/>
        </p:nvSpPr>
        <p:spPr>
          <a:xfrm>
            <a:off x="9683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848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848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48" name="Shape 46"/>
          <p:cNvSpPr/>
          <p:nvPr/>
        </p:nvSpPr>
        <p:spPr>
          <a:xfrm>
            <a:off x="10282428" y="1719072"/>
            <a:ext cx="530352" cy="457200"/>
          </a:xfrm>
          <a:prstGeom prst="rect">
            <a:avLst/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831068" y="1865376"/>
            <a:ext cx="256032" cy="164592"/>
          </a:xfrm>
          <a:prstGeom prst="rightArrow">
            <a:avLst/>
          </a:prstGeom>
          <a:solidFill>
            <a:srgbClr val="2E5B8A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9756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Ausgabe</a:t>
            </a:r>
            <a:endParaRPr lang="en-US" sz="1400" dirty="0"/>
          </a:p>
        </p:txBody>
      </p:sp>
      <p:sp>
        <p:nvSpPr>
          <p:cNvPr id="51" name="Text 49"/>
          <p:cNvSpPr txBox="1"/>
          <p:nvPr/>
        </p:nvSpPr>
        <p:spPr>
          <a:xfrm>
            <a:off x="9756648" y="286207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Nutzer:in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9820656" y="320040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53" name="Shape 51"/>
          <p:cNvSpPr/>
          <p:nvPr/>
        </p:nvSpPr>
        <p:spPr>
          <a:xfrm>
            <a:off x="9820656" y="358444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54" name="Shape 52"/>
          <p:cNvSpPr/>
          <p:nvPr/>
        </p:nvSpPr>
        <p:spPr>
          <a:xfrm>
            <a:off x="9820656" y="396849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55" name="Shape 53"/>
          <p:cNvSpPr/>
          <p:nvPr/>
        </p:nvSpPr>
        <p:spPr>
          <a:xfrm>
            <a:off x="2505456" y="3291840"/>
            <a:ext cx="320040" cy="0"/>
          </a:xfrm>
          <a:prstGeom prst="line">
            <a:avLst/>
          </a:prstGeom>
          <a:noFill/>
          <a:ln w="31750">
            <a:solidFill>
              <a:srgbClr val="2E5B8A"/>
            </a:solidFill>
            <a:prstDash val="solid"/>
            <a:tailEnd type="triangle"/>
          </a:ln>
        </p:spPr>
      </p:sp>
      <p:sp>
        <p:nvSpPr>
          <p:cNvPr id="56" name="Shape 54"/>
          <p:cNvSpPr/>
          <p:nvPr/>
        </p:nvSpPr>
        <p:spPr>
          <a:xfrm>
            <a:off x="4791456" y="3291840"/>
            <a:ext cx="320040" cy="0"/>
          </a:xfrm>
          <a:prstGeom prst="line">
            <a:avLst/>
          </a:prstGeom>
          <a:noFill/>
          <a:ln w="31750">
            <a:solidFill>
              <a:srgbClr val="2E5B8A"/>
            </a:solidFill>
            <a:prstDash val="solid"/>
            <a:tailEnd type="triangle"/>
          </a:ln>
        </p:spPr>
      </p:sp>
      <p:sp>
        <p:nvSpPr>
          <p:cNvPr id="57" name="Shape 55"/>
          <p:cNvSpPr/>
          <p:nvPr/>
        </p:nvSpPr>
        <p:spPr>
          <a:xfrm>
            <a:off x="7077456" y="3291840"/>
            <a:ext cx="320040" cy="0"/>
          </a:xfrm>
          <a:prstGeom prst="line">
            <a:avLst/>
          </a:prstGeom>
          <a:noFill/>
          <a:ln w="31750">
            <a:solidFill>
              <a:srgbClr val="2E5B8A"/>
            </a:solidFill>
            <a:prstDash val="solid"/>
            <a:tailEnd type="triangle"/>
          </a:ln>
        </p:spPr>
      </p:sp>
      <p:sp>
        <p:nvSpPr>
          <p:cNvPr id="58" name="Shape 56"/>
          <p:cNvSpPr/>
          <p:nvPr/>
        </p:nvSpPr>
        <p:spPr>
          <a:xfrm>
            <a:off x="9363456" y="3291840"/>
            <a:ext cx="320040" cy="0"/>
          </a:xfrm>
          <a:prstGeom prst="line">
            <a:avLst/>
          </a:prstGeom>
          <a:noFill/>
          <a:ln w="31750">
            <a:solidFill>
              <a:srgbClr val="2E5B8A"/>
            </a:solidFill>
            <a:prstDash val="solid"/>
            <a:tailEnd type="triangle"/>
          </a:ln>
        </p:spPr>
      </p:sp>
      <p:sp>
        <p:nvSpPr>
          <p:cNvPr id="59" name="Text 57"/>
          <p:cNvSpPr txBox="1"/>
          <p:nvPr/>
        </p:nvSpPr>
        <p:spPr>
          <a:xfrm>
            <a:off x="457200" y="5422392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gestrichelter Rahmen = greift nur manchmal ein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2026-09-02T11:16:21Z</dcterms:created>
  <dcterms:modified xsi:type="dcterms:W3CDTF">2026-09-02T11:16:21Z</dcterms:modified>
</cp:coreProperties>
</file>